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24/02/2019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2229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24/02/2019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1917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24/02/2019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21194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24/02/2019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320948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24/02/2019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6546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24/02/2019</a:t>
            </a:fld>
            <a:endParaRPr lang="fr-F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2147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24/02/2019</a:t>
            </a:fld>
            <a:endParaRPr lang="fr-F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84589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24/02/2019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05653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24/02/2019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6915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24/02/2019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281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24/02/2019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8149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24/02/2019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02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24/02/2019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5616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24/02/2019</a:t>
            </a:fld>
            <a:endParaRPr lang="fr-FR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5734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24/02/2019</a:t>
            </a:fld>
            <a:endParaRPr lang="fr-FR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8251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24/02/2019</a:t>
            </a:fld>
            <a:endParaRPr lang="fr-FR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8037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39DC-841A-4541-819E-25F8936D7FFD}" type="datetimeFigureOut">
              <a:rPr lang="fr-FR" smtClean="0"/>
              <a:t>24/02/2019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1399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6A139DC-841A-4541-819E-25F8936D7FFD}" type="datetimeFigureOut">
              <a:rPr lang="fr-FR" smtClean="0"/>
              <a:t>24/02/2019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611827-CE0F-4F7D-A2AE-9BE9DC20F6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28697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E7F69-A907-4C42-BD55-400FF9965C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b="1" dirty="0" err="1"/>
              <a:t>Selecting</a:t>
            </a:r>
            <a:r>
              <a:rPr lang="fr-FR" b="1" dirty="0"/>
              <a:t> the best location for an </a:t>
            </a:r>
            <a:r>
              <a:rPr lang="fr-FR" b="1" dirty="0" err="1"/>
              <a:t>Italian</a:t>
            </a:r>
            <a:r>
              <a:rPr lang="fr-FR" b="1" dirty="0"/>
              <a:t> Restaurant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E2AE1D-D2D1-49C0-B63B-E0C1FF4EAA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75813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BDEAB-1078-4948-8CAB-C9F12E8DF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Italian</a:t>
            </a:r>
            <a:r>
              <a:rPr lang="fr-FR" dirty="0"/>
              <a:t> Restaurants in New York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25524D-D441-4653-A318-64DE1ABE22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-</a:t>
            </a:r>
            <a:r>
              <a:rPr lang="en-US" dirty="0"/>
              <a:t> New York as a city has 50,153 eating places where the estimated revenue is 51.6 billion.</a:t>
            </a:r>
          </a:p>
          <a:p>
            <a:r>
              <a:rPr lang="en-US" dirty="0"/>
              <a:t> New York restaurants created 865,800 jobs and they count for 9% for the employment in the state. </a:t>
            </a:r>
          </a:p>
          <a:p>
            <a:r>
              <a:rPr lang="en-US" dirty="0"/>
              <a:t>According to Quora.com, there are 993 Italian restaurants in New York. </a:t>
            </a:r>
          </a:p>
          <a:p>
            <a:r>
              <a:rPr lang="en-US" dirty="0"/>
              <a:t>A big Italian restaurant could generate between 200-300k dollar per month</a:t>
            </a:r>
          </a:p>
          <a:p>
            <a:r>
              <a:rPr lang="en-US" dirty="0"/>
              <a:t>Goal: Find the best neighborhood for an Italian restaurant</a:t>
            </a:r>
            <a:br>
              <a:rPr lang="en-US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11484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50EC2-4815-43FF-A4E2-A1DE6556D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Location Criteria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EAE23-2F95-48E3-8D65-DA430F61CD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 </a:t>
            </a:r>
            <a:r>
              <a:rPr lang="fr-FR" dirty="0" err="1"/>
              <a:t>neighborhood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no </a:t>
            </a:r>
            <a:r>
              <a:rPr lang="fr-FR" dirty="0" err="1"/>
              <a:t>italian</a:t>
            </a:r>
            <a:r>
              <a:rPr lang="fr-FR" dirty="0"/>
              <a:t> restaurants</a:t>
            </a:r>
          </a:p>
          <a:p>
            <a:r>
              <a:rPr lang="fr-FR" dirty="0"/>
              <a:t>A </a:t>
            </a:r>
            <a:r>
              <a:rPr lang="fr-FR" dirty="0" err="1"/>
              <a:t>neighborhood</a:t>
            </a:r>
            <a:r>
              <a:rPr lang="fr-FR" dirty="0"/>
              <a:t> </a:t>
            </a:r>
            <a:r>
              <a:rPr lang="fr-FR" dirty="0" err="1"/>
              <a:t>where</a:t>
            </a:r>
            <a:r>
              <a:rPr lang="fr-FR" dirty="0"/>
              <a:t> the </a:t>
            </a:r>
            <a:r>
              <a:rPr lang="fr-FR" dirty="0" err="1"/>
              <a:t>number</a:t>
            </a:r>
            <a:r>
              <a:rPr lang="fr-FR" dirty="0"/>
              <a:t> of restaurants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less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5</a:t>
            </a:r>
          </a:p>
          <a:p>
            <a:r>
              <a:rPr lang="fr-FR" dirty="0"/>
              <a:t>A </a:t>
            </a:r>
            <a:r>
              <a:rPr lang="fr-FR" dirty="0" err="1"/>
              <a:t>neighborhood</a:t>
            </a:r>
            <a:r>
              <a:rPr lang="fr-FR" dirty="0"/>
              <a:t> </a:t>
            </a:r>
            <a:r>
              <a:rPr lang="fr-FR" dirty="0" err="1"/>
              <a:t>which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accessible </a:t>
            </a:r>
            <a:r>
              <a:rPr lang="fr-FR" dirty="0" err="1"/>
              <a:t>through</a:t>
            </a:r>
            <a:r>
              <a:rPr lang="fr-FR" dirty="0"/>
              <a:t> </a:t>
            </a:r>
            <a:r>
              <a:rPr lang="fr-FR" dirty="0" err="1"/>
              <a:t>metro</a:t>
            </a:r>
            <a:r>
              <a:rPr lang="fr-FR" dirty="0"/>
              <a:t>/bus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25353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456E0-452E-4264-9980-361219FC8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New York has 306 </a:t>
            </a:r>
            <a:r>
              <a:rPr lang="fr-FR" dirty="0" err="1"/>
              <a:t>neighborhoods</a:t>
            </a:r>
            <a:endParaRPr lang="fr-FR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1AA6CB5-4BF3-4CD6-88EB-96639DA291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8590" y="2052638"/>
            <a:ext cx="8096596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281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1C5FE-FCFC-42D0-948D-A71A51547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Forsquare</a:t>
            </a:r>
            <a:r>
              <a:rPr lang="fr-FR" dirty="0"/>
              <a:t> Api to </a:t>
            </a:r>
            <a:r>
              <a:rPr lang="fr-FR" dirty="0" err="1"/>
              <a:t>determine</a:t>
            </a:r>
            <a:r>
              <a:rPr lang="fr-FR" dirty="0"/>
              <a:t> the restaurants in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neighborhood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5615E-0D09-41FB-9D9A-21B45A8EF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DB574C-17DF-4822-B690-E78CCDEBA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438400"/>
            <a:ext cx="103632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149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FF859-EA61-48B0-A6E1-F336059AA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Selecting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dirty="0" err="1"/>
              <a:t>neighborhoods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required</a:t>
            </a:r>
            <a:r>
              <a:rPr lang="fr-FR" dirty="0"/>
              <a:t> </a:t>
            </a:r>
            <a:r>
              <a:rPr lang="fr-FR" dirty="0" err="1"/>
              <a:t>criteria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E3CAB-1C39-4BCE-B149-C4CEA2448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7AB859-0BA9-4352-994C-7384EE0BCE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5580" y="2382044"/>
            <a:ext cx="8497207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193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4C15B-F85A-492A-9AA5-F1C124C1A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Map</a:t>
            </a:r>
            <a:r>
              <a:rPr lang="fr-FR" dirty="0"/>
              <a:t> </a:t>
            </a:r>
            <a:r>
              <a:rPr lang="fr-FR" dirty="0" err="1"/>
              <a:t>View</a:t>
            </a:r>
            <a:r>
              <a:rPr lang="fr-FR" dirty="0"/>
              <a:t> of the </a:t>
            </a:r>
            <a:r>
              <a:rPr lang="fr-FR" dirty="0" err="1"/>
              <a:t>results</a:t>
            </a:r>
            <a:endParaRPr lang="fr-FR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6B86001-2810-4AA7-BEC3-D96BA022E5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6163" y="2052638"/>
            <a:ext cx="7881450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1306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FBA6A-F530-4F51-BC0B-00E7FB1E5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Best </a:t>
            </a:r>
            <a:r>
              <a:rPr lang="fr-FR" dirty="0" err="1"/>
              <a:t>Neighborhood</a:t>
            </a:r>
            <a:r>
              <a:rPr lang="fr-FR" dirty="0"/>
              <a:t> in </a:t>
            </a:r>
            <a:r>
              <a:rPr lang="fr-FR" dirty="0" err="1"/>
              <a:t>manhatten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/>
              <a:t> :Stuyvesant Town, Staten Island</a:t>
            </a:r>
            <a:endParaRPr lang="fr-FR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18C0B4E-D4EF-4842-810D-7E3DC39D6E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7895" y="2052638"/>
            <a:ext cx="7917986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9706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</TotalTime>
  <Words>153</Words>
  <Application>Microsoft Office PowerPoint</Application>
  <PresentationFormat>Widescreen</PresentationFormat>
  <Paragraphs>16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</vt:lpstr>
      <vt:lpstr>Selecting the best location for an Italian Restaurant</vt:lpstr>
      <vt:lpstr>Italian Restaurants in New York</vt:lpstr>
      <vt:lpstr>Best Location Criteria</vt:lpstr>
      <vt:lpstr>New York has 306 neighborhoods</vt:lpstr>
      <vt:lpstr>Using Forsquare Api to determine the restaurants in each neighborhood</vt:lpstr>
      <vt:lpstr>Selecting only neighborhoods with required criteria</vt:lpstr>
      <vt:lpstr>Map View of the results</vt:lpstr>
      <vt:lpstr>Best Neighborhood in manhatten is :Stuyvesant Town, Staten Island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Selecting the best location for an Italian Restaurant</dc:title>
  <dc:creator>Khalil, Mina (Nokia - FR/Paris-Saclay)</dc:creator>
  <cp:lastModifiedBy>Khalil, Mina (Nokia - FR/Paris-Saclay)</cp:lastModifiedBy>
  <cp:revision>4</cp:revision>
  <dcterms:created xsi:type="dcterms:W3CDTF">2019-02-23T16:01:39Z</dcterms:created>
  <dcterms:modified xsi:type="dcterms:W3CDTF">2019-02-24T12:49:28Z</dcterms:modified>
</cp:coreProperties>
</file>

<file path=docProps/thumbnail.jpeg>
</file>